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03" autoAdjust="0"/>
    <p:restoredTop sz="94660"/>
  </p:normalViewPr>
  <p:slideViewPr>
    <p:cSldViewPr snapToGrid="0">
      <p:cViewPr varScale="1">
        <p:scale>
          <a:sx n="43" d="100"/>
          <a:sy n="43" d="100"/>
        </p:scale>
        <p:origin x="64" y="536"/>
      </p:cViewPr>
      <p:guideLst/>
    </p:cSldViewPr>
  </p:slideViewPr>
  <p:notesTextViewPr>
    <p:cViewPr>
      <p:scale>
        <a:sx n="1" d="1"/>
        <a:sy n="1" d="1"/>
      </p:scale>
      <p:origin x="0" y="-16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gif>
</file>

<file path=ppt/media/image2.gif>
</file>

<file path=ppt/media/image3.jpe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222EC9-4824-4714-BE4A-F69AD7645F44}" type="datetimeFigureOut">
              <a:rPr lang="en-US" smtClean="0"/>
              <a:t>1/6/2022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FD5591-BE11-4468-B2F9-9BD5B220D6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82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Diana will discuss the dataset.</a:t>
            </a:r>
            <a:r>
              <a:rPr lang="en-US" baseline="0" dirty="0" smtClean="0"/>
              <a:t>  Looking at the data what decision points need to be made about the data.  </a:t>
            </a:r>
            <a:r>
              <a:rPr lang="en-US" baseline="0" dirty="0" err="1" smtClean="0"/>
              <a:t>Eg</a:t>
            </a:r>
            <a:r>
              <a:rPr lang="en-US" baseline="0" dirty="0" smtClean="0"/>
              <a:t> – if chocolate is selected as a variable, what kinds of </a:t>
            </a:r>
            <a:r>
              <a:rPr lang="en-US" baseline="0" dirty="0" err="1" smtClean="0"/>
              <a:t>choco</a:t>
            </a:r>
            <a:r>
              <a:rPr lang="en-US" baseline="0" dirty="0" smtClean="0"/>
              <a:t> may be a necessary step.  What else does the class see?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D5591-BE11-4468-B2F9-9BD5B220D6E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2432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0AD3FA-E5AA-40E6-B231-FBDD604163CB}" type="datetimeFigureOut">
              <a:rPr lang="en-US" smtClean="0"/>
              <a:t>1/6/2022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0FAD7-2EF1-4C19-AE9B-851F3A1E8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059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0AD3FA-E5AA-40E6-B231-FBDD604163CB}" type="datetimeFigureOut">
              <a:rPr lang="en-US" smtClean="0"/>
              <a:t>1/6/2022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0FAD7-2EF1-4C19-AE9B-851F3A1E8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8270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0AD3FA-E5AA-40E6-B231-FBDD604163CB}" type="datetimeFigureOut">
              <a:rPr lang="en-US" smtClean="0"/>
              <a:t>1/6/2022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0FAD7-2EF1-4C19-AE9B-851F3A1E8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5027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0AD3FA-E5AA-40E6-B231-FBDD604163CB}" type="datetimeFigureOut">
              <a:rPr lang="en-US" smtClean="0"/>
              <a:t>1/6/2022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0FAD7-2EF1-4C19-AE9B-851F3A1E8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496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0AD3FA-E5AA-40E6-B231-FBDD604163CB}" type="datetimeFigureOut">
              <a:rPr lang="en-US" smtClean="0"/>
              <a:t>1/6/2022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0FAD7-2EF1-4C19-AE9B-851F3A1E8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8120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0AD3FA-E5AA-40E6-B231-FBDD604163CB}" type="datetimeFigureOut">
              <a:rPr lang="en-US" smtClean="0"/>
              <a:t>1/6/2022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0FAD7-2EF1-4C19-AE9B-851F3A1E8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2808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0AD3FA-E5AA-40E6-B231-FBDD604163CB}" type="datetimeFigureOut">
              <a:rPr lang="en-US" smtClean="0"/>
              <a:t>1/6/2022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0FAD7-2EF1-4C19-AE9B-851F3A1E8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896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0AD3FA-E5AA-40E6-B231-FBDD604163CB}" type="datetimeFigureOut">
              <a:rPr lang="en-US" smtClean="0"/>
              <a:t>1/6/2022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0FAD7-2EF1-4C19-AE9B-851F3A1E8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0989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0AD3FA-E5AA-40E6-B231-FBDD604163CB}" type="datetimeFigureOut">
              <a:rPr lang="en-US" smtClean="0"/>
              <a:t>1/6/2022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0FAD7-2EF1-4C19-AE9B-851F3A1E8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9694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0AD3FA-E5AA-40E6-B231-FBDD604163CB}" type="datetimeFigureOut">
              <a:rPr lang="en-US" smtClean="0"/>
              <a:t>1/6/2022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0FAD7-2EF1-4C19-AE9B-851F3A1E8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9407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0AD3FA-E5AA-40E6-B231-FBDD604163CB}" type="datetimeFigureOut">
              <a:rPr lang="en-US" smtClean="0"/>
              <a:t>1/6/2022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0FAD7-2EF1-4C19-AE9B-851F3A1E8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5408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0AD3FA-E5AA-40E6-B231-FBDD604163CB}" type="datetimeFigureOut">
              <a:rPr lang="en-US" smtClean="0"/>
              <a:t>1/6/2022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50FAD7-2EF1-4C19-AE9B-851F3A1E8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5822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312365"/>
          </a:xfrm>
        </p:spPr>
        <p:txBody>
          <a:bodyPr/>
          <a:lstStyle/>
          <a:p>
            <a:r>
              <a:rPr lang="en-US" dirty="0" smtClean="0"/>
              <a:t>Coding?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Where do I start!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7572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 a Recipe: </a:t>
            </a:r>
            <a:r>
              <a:rPr lang="en-US" i="1" dirty="0" smtClean="0"/>
              <a:t>The concept</a:t>
            </a:r>
            <a:endParaRPr lang="en-US" i="1" dirty="0"/>
          </a:p>
        </p:txBody>
      </p:sp>
      <p:sp>
        <p:nvSpPr>
          <p:cNvPr id="3" name="TextBox 2"/>
          <p:cNvSpPr txBox="1"/>
          <p:nvPr/>
        </p:nvSpPr>
        <p:spPr>
          <a:xfrm>
            <a:off x="1024569" y="1690688"/>
            <a:ext cx="648893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How to bake a cookie:</a:t>
            </a:r>
          </a:p>
          <a:p>
            <a:endParaRPr lang="en-US" sz="3200" dirty="0"/>
          </a:p>
          <a:p>
            <a:pPr marL="628650"/>
            <a:r>
              <a:rPr lang="en-US" sz="3200" dirty="0" smtClean="0"/>
              <a:t>Preheat the oven</a:t>
            </a:r>
          </a:p>
          <a:p>
            <a:pPr marL="628650"/>
            <a:r>
              <a:rPr lang="en-US" sz="3200" dirty="0" smtClean="0"/>
              <a:t>Mix wet ingredients</a:t>
            </a:r>
          </a:p>
          <a:p>
            <a:pPr marL="628650"/>
            <a:r>
              <a:rPr lang="en-US" sz="3200" dirty="0" smtClean="0"/>
              <a:t>Mix dry ingredients</a:t>
            </a:r>
          </a:p>
          <a:p>
            <a:pPr marL="628650"/>
            <a:r>
              <a:rPr lang="en-US" sz="3200" dirty="0" smtClean="0"/>
              <a:t>Combine wet and dry ingredients</a:t>
            </a:r>
          </a:p>
          <a:p>
            <a:pPr marL="628650"/>
            <a:r>
              <a:rPr lang="en-US" sz="3200" dirty="0" smtClean="0"/>
              <a:t>Bake for time</a:t>
            </a:r>
          </a:p>
          <a:p>
            <a:pPr marL="628650"/>
            <a:r>
              <a:rPr lang="en-US" sz="3200" dirty="0" smtClean="0"/>
              <a:t>Cool on cooling rack</a:t>
            </a:r>
          </a:p>
          <a:p>
            <a:pPr marL="628650"/>
            <a:r>
              <a:rPr lang="en-US" sz="3200" dirty="0" smtClean="0"/>
              <a:t>Enjoy!</a:t>
            </a:r>
            <a:endParaRPr lang="en-US" sz="3200" dirty="0"/>
          </a:p>
        </p:txBody>
      </p:sp>
      <p:pic>
        <p:nvPicPr>
          <p:cNvPr id="1026" name="Picture 2" descr="cookie monster waiting 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2562" y="1367905"/>
            <a:ext cx="4884020" cy="2747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6817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1628" y="227664"/>
            <a:ext cx="11168743" cy="1325563"/>
          </a:xfrm>
        </p:spPr>
        <p:txBody>
          <a:bodyPr/>
          <a:lstStyle/>
          <a:p>
            <a:r>
              <a:rPr lang="en-US" dirty="0" smtClean="0"/>
              <a:t>Each step has many user defined options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982579" y="1521916"/>
            <a:ext cx="38753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Mix the wet:</a:t>
            </a:r>
            <a:endParaRPr lang="en-US" sz="2400" dirty="0"/>
          </a:p>
        </p:txBody>
      </p:sp>
      <p:sp>
        <p:nvSpPr>
          <p:cNvPr id="8" name="Rectangle 7"/>
          <p:cNvSpPr/>
          <p:nvPr/>
        </p:nvSpPr>
        <p:spPr>
          <a:xfrm rot="21277798">
            <a:off x="7409145" y="2949269"/>
            <a:ext cx="1099457" cy="46808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Maple</a:t>
            </a:r>
            <a:endParaRPr lang="en-US" sz="2000" dirty="0"/>
          </a:p>
        </p:txBody>
      </p:sp>
      <p:sp>
        <p:nvSpPr>
          <p:cNvPr id="9" name="Rectangle 8"/>
          <p:cNvSpPr/>
          <p:nvPr/>
        </p:nvSpPr>
        <p:spPr>
          <a:xfrm rot="403909">
            <a:off x="2800447" y="5100405"/>
            <a:ext cx="1099457" cy="46808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B</a:t>
            </a:r>
            <a:r>
              <a:rPr lang="en-US" sz="2000" dirty="0" smtClean="0"/>
              <a:t>utter</a:t>
            </a:r>
            <a:endParaRPr lang="en-US" sz="2000" dirty="0"/>
          </a:p>
        </p:txBody>
      </p:sp>
      <p:sp>
        <p:nvSpPr>
          <p:cNvPr id="10" name="Rectangle 9"/>
          <p:cNvSpPr/>
          <p:nvPr/>
        </p:nvSpPr>
        <p:spPr>
          <a:xfrm rot="403909">
            <a:off x="6005881" y="3873999"/>
            <a:ext cx="1545757" cy="604682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Brown sugar</a:t>
            </a:r>
            <a:endParaRPr lang="en-US" sz="2000" dirty="0"/>
          </a:p>
        </p:txBody>
      </p:sp>
      <p:sp>
        <p:nvSpPr>
          <p:cNvPr id="11" name="Rectangle 10"/>
          <p:cNvSpPr/>
          <p:nvPr/>
        </p:nvSpPr>
        <p:spPr>
          <a:xfrm rot="21230052">
            <a:off x="2500815" y="2865132"/>
            <a:ext cx="1392587" cy="63636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Granulated Sugar</a:t>
            </a:r>
            <a:endParaRPr lang="en-US" sz="2000" dirty="0"/>
          </a:p>
        </p:txBody>
      </p:sp>
      <p:sp>
        <p:nvSpPr>
          <p:cNvPr id="12" name="Rectangle 11"/>
          <p:cNvSpPr/>
          <p:nvPr/>
        </p:nvSpPr>
        <p:spPr>
          <a:xfrm rot="20873782">
            <a:off x="5546272" y="5506195"/>
            <a:ext cx="1099457" cy="46808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V</a:t>
            </a:r>
            <a:r>
              <a:rPr lang="en-US" sz="2000" dirty="0" smtClean="0"/>
              <a:t>anilla</a:t>
            </a:r>
            <a:endParaRPr lang="en-US" sz="2000" dirty="0"/>
          </a:p>
        </p:txBody>
      </p:sp>
      <p:sp>
        <p:nvSpPr>
          <p:cNvPr id="13" name="Rectangle 12"/>
          <p:cNvSpPr/>
          <p:nvPr/>
        </p:nvSpPr>
        <p:spPr>
          <a:xfrm rot="403909">
            <a:off x="7619097" y="5154964"/>
            <a:ext cx="2030296" cy="467888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Almond Extract</a:t>
            </a:r>
            <a:endParaRPr lang="en-US" sz="2000" dirty="0"/>
          </a:p>
        </p:txBody>
      </p:sp>
      <p:sp>
        <p:nvSpPr>
          <p:cNvPr id="14" name="Rectangle 13"/>
          <p:cNvSpPr/>
          <p:nvPr/>
        </p:nvSpPr>
        <p:spPr>
          <a:xfrm rot="20774989">
            <a:off x="1210719" y="4163359"/>
            <a:ext cx="1434425" cy="46808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Cinnamon</a:t>
            </a:r>
            <a:endParaRPr lang="en-US" sz="2000" dirty="0"/>
          </a:p>
        </p:txBody>
      </p:sp>
      <p:sp>
        <p:nvSpPr>
          <p:cNvPr id="15" name="Rectangle 14"/>
          <p:cNvSpPr/>
          <p:nvPr/>
        </p:nvSpPr>
        <p:spPr>
          <a:xfrm rot="403909">
            <a:off x="4768589" y="3340397"/>
            <a:ext cx="1099457" cy="46808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E</a:t>
            </a:r>
            <a:r>
              <a:rPr lang="en-US" sz="2000" dirty="0" smtClean="0"/>
              <a:t>ggs</a:t>
            </a:r>
            <a:endParaRPr lang="en-US" sz="2000" dirty="0"/>
          </a:p>
        </p:txBody>
      </p:sp>
      <p:sp>
        <p:nvSpPr>
          <p:cNvPr id="16" name="Rectangle 15"/>
          <p:cNvSpPr/>
          <p:nvPr/>
        </p:nvSpPr>
        <p:spPr>
          <a:xfrm rot="403909">
            <a:off x="8500463" y="3766031"/>
            <a:ext cx="1099457" cy="46808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Honey</a:t>
            </a:r>
            <a:endParaRPr lang="en-US" sz="2000" dirty="0"/>
          </a:p>
        </p:txBody>
      </p:sp>
      <p:sp>
        <p:nvSpPr>
          <p:cNvPr id="17" name="Rectangle 16"/>
          <p:cNvSpPr/>
          <p:nvPr/>
        </p:nvSpPr>
        <p:spPr>
          <a:xfrm>
            <a:off x="3944430" y="1870936"/>
            <a:ext cx="1373889" cy="46808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Applesauce</a:t>
            </a:r>
            <a:endParaRPr lang="en-US" sz="2000" dirty="0"/>
          </a:p>
        </p:txBody>
      </p:sp>
      <p:sp>
        <p:nvSpPr>
          <p:cNvPr id="18" name="Rectangle 17"/>
          <p:cNvSpPr/>
          <p:nvPr/>
        </p:nvSpPr>
        <p:spPr>
          <a:xfrm rot="403909">
            <a:off x="8777786" y="2147696"/>
            <a:ext cx="1412323" cy="46808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molasses</a:t>
            </a:r>
            <a:endParaRPr lang="en-US" sz="2000" dirty="0"/>
          </a:p>
        </p:txBody>
      </p:sp>
      <p:sp>
        <p:nvSpPr>
          <p:cNvPr id="19" name="Rectangle 18"/>
          <p:cNvSpPr/>
          <p:nvPr/>
        </p:nvSpPr>
        <p:spPr>
          <a:xfrm>
            <a:off x="4040716" y="4406216"/>
            <a:ext cx="1634354" cy="45045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Sour Cream</a:t>
            </a:r>
            <a:endParaRPr lang="en-US" sz="2000" dirty="0"/>
          </a:p>
        </p:txBody>
      </p:sp>
      <p:sp>
        <p:nvSpPr>
          <p:cNvPr id="20" name="Rectangle 19"/>
          <p:cNvSpPr/>
          <p:nvPr/>
        </p:nvSpPr>
        <p:spPr>
          <a:xfrm>
            <a:off x="6396909" y="2068901"/>
            <a:ext cx="1099457" cy="46808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Milk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726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13" grpId="0" animBg="1"/>
      <p:bldP spid="14" grpId="0" animBg="1"/>
      <p:bldP spid="17" grpId="0" animBg="1"/>
      <p:bldP spid="18" grpId="0" animBg="1"/>
      <p:bldP spid="2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Recipe: defining the step 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748114" y="1690688"/>
            <a:ext cx="51375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Mix the wet:</a:t>
            </a:r>
            <a:endParaRPr lang="en-US" sz="3200" dirty="0"/>
          </a:p>
        </p:txBody>
      </p:sp>
      <p:sp>
        <p:nvSpPr>
          <p:cNvPr id="13" name="TextBox 12"/>
          <p:cNvSpPr txBox="1"/>
          <p:nvPr/>
        </p:nvSpPr>
        <p:spPr>
          <a:xfrm>
            <a:off x="4917932" y="2215561"/>
            <a:ext cx="399746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1 c Butter softened</a:t>
            </a:r>
          </a:p>
          <a:p>
            <a:r>
              <a:rPr lang="en-US" sz="3200" dirty="0" smtClean="0"/>
              <a:t>¾  c brown sugar</a:t>
            </a:r>
          </a:p>
          <a:p>
            <a:r>
              <a:rPr lang="en-US" sz="3200" dirty="0" smtClean="0"/>
              <a:t>1 egg</a:t>
            </a:r>
          </a:p>
          <a:p>
            <a:r>
              <a:rPr lang="en-US" sz="3200" dirty="0" smtClean="0"/>
              <a:t>1 </a:t>
            </a:r>
            <a:r>
              <a:rPr lang="en-US" sz="3200" dirty="0" err="1" smtClean="0"/>
              <a:t>tbs</a:t>
            </a:r>
            <a:r>
              <a:rPr lang="en-US" sz="3200" dirty="0" smtClean="0"/>
              <a:t> honey</a:t>
            </a:r>
          </a:p>
          <a:p>
            <a:r>
              <a:rPr lang="en-US" sz="3200" dirty="0" smtClean="0"/>
              <a:t>1/2 c sour cream</a:t>
            </a:r>
          </a:p>
          <a:p>
            <a:r>
              <a:rPr lang="en-US" sz="3200" dirty="0" smtClean="0"/>
              <a:t>1 tsp Vanilla</a:t>
            </a:r>
            <a:endParaRPr lang="en-US" sz="3200" dirty="0"/>
          </a:p>
        </p:txBody>
      </p:sp>
      <p:pic>
        <p:nvPicPr>
          <p:cNvPr id="3076" name="Picture 4" descr="Nicksplat Cooking GIF by Hey Arnold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8750" y="2680523"/>
            <a:ext cx="2822752" cy="21170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9618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Computer Code Pictures [HQ] | Download Free Images on Unsplash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42"/>
          <a:stretch/>
        </p:blipFill>
        <p:spPr bwMode="auto">
          <a:xfrm>
            <a:off x="5968793" y="659130"/>
            <a:ext cx="4130040" cy="3013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Curved Right Arrow 10"/>
          <p:cNvSpPr/>
          <p:nvPr/>
        </p:nvSpPr>
        <p:spPr>
          <a:xfrm rot="14571173">
            <a:off x="4862435" y="3225393"/>
            <a:ext cx="1979449" cy="4128269"/>
          </a:xfrm>
          <a:prstGeom prst="curved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4104" name="Picture 8" descr="The Perfect Cookie!! | Perfect cookie, Cookies recipes chocolate chip,  Baki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881" y="1409224"/>
            <a:ext cx="3605681" cy="4526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1099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Find the goal, identify the steps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7674428" y="1791600"/>
            <a:ext cx="417793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What’s available in the pantry: (crowdsource):</a:t>
            </a:r>
          </a:p>
          <a:p>
            <a:r>
              <a:rPr lang="en-US" dirty="0" smtClean="0"/>
              <a:t>1) eggs</a:t>
            </a:r>
          </a:p>
          <a:p>
            <a:r>
              <a:rPr lang="en-US" dirty="0" smtClean="0"/>
              <a:t>2) </a:t>
            </a:r>
            <a:r>
              <a:rPr lang="en-US" dirty="0" err="1" smtClean="0"/>
              <a:t>Bwn</a:t>
            </a:r>
            <a:r>
              <a:rPr lang="en-US" dirty="0" smtClean="0"/>
              <a:t> sugar</a:t>
            </a:r>
          </a:p>
          <a:p>
            <a:r>
              <a:rPr lang="en-US" dirty="0" smtClean="0"/>
              <a:t>3) Vanilla</a:t>
            </a:r>
          </a:p>
          <a:p>
            <a:r>
              <a:rPr lang="en-US" dirty="0" smtClean="0"/>
              <a:t>4) Flour – all purpose </a:t>
            </a:r>
          </a:p>
          <a:p>
            <a:r>
              <a:rPr lang="en-US" dirty="0" smtClean="0"/>
              <a:t>5) Granulated sugar</a:t>
            </a:r>
          </a:p>
          <a:p>
            <a:r>
              <a:rPr lang="en-US" dirty="0" smtClean="0"/>
              <a:t>6) salt</a:t>
            </a:r>
          </a:p>
          <a:p>
            <a:r>
              <a:rPr lang="en-US" dirty="0" smtClean="0"/>
              <a:t>7) Butter</a:t>
            </a:r>
          </a:p>
          <a:p>
            <a:r>
              <a:rPr lang="en-US" dirty="0" smtClean="0"/>
              <a:t>8) Cinnamon</a:t>
            </a:r>
          </a:p>
          <a:p>
            <a:r>
              <a:rPr lang="en-US" dirty="0" smtClean="0"/>
              <a:t>9) </a:t>
            </a:r>
            <a:r>
              <a:rPr lang="en-US" dirty="0" err="1" smtClean="0"/>
              <a:t>Bking</a:t>
            </a:r>
            <a:r>
              <a:rPr lang="en-US" dirty="0" smtClean="0"/>
              <a:t> </a:t>
            </a:r>
            <a:r>
              <a:rPr lang="en-US" dirty="0" err="1" smtClean="0"/>
              <a:t>pwdr</a:t>
            </a:r>
            <a:endParaRPr lang="en-US" dirty="0" smtClean="0"/>
          </a:p>
          <a:p>
            <a:r>
              <a:rPr lang="en-US" dirty="0" smtClean="0"/>
              <a:t>10) </a:t>
            </a:r>
            <a:r>
              <a:rPr lang="en-US" dirty="0" err="1" smtClean="0"/>
              <a:t>Bking</a:t>
            </a:r>
            <a:r>
              <a:rPr lang="en-US" dirty="0" smtClean="0"/>
              <a:t> soda</a:t>
            </a:r>
          </a:p>
          <a:p>
            <a:r>
              <a:rPr lang="en-US" dirty="0" smtClean="0"/>
              <a:t>11) Choco chips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57199" y="1973971"/>
            <a:ext cx="57585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Make the most average cookie based on ingredient I have in my house:</a:t>
            </a:r>
          </a:p>
          <a:p>
            <a:r>
              <a:rPr lang="en-US" dirty="0" smtClean="0"/>
              <a:t>      Info about dataset: compilation of X number of recipes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18457" y="4103914"/>
            <a:ext cx="397328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Talk through steps:</a:t>
            </a:r>
          </a:p>
          <a:p>
            <a:r>
              <a:rPr lang="en-US" dirty="0" smtClean="0"/>
              <a:t>Clean:</a:t>
            </a:r>
          </a:p>
          <a:p>
            <a:r>
              <a:rPr lang="en-US" dirty="0" smtClean="0"/>
              <a:t>Isolate each ingredient</a:t>
            </a:r>
          </a:p>
          <a:p>
            <a:r>
              <a:rPr lang="en-US" dirty="0" smtClean="0"/>
              <a:t>Average each ingredient</a:t>
            </a:r>
          </a:p>
          <a:p>
            <a:r>
              <a:rPr lang="en-US" dirty="0" smtClean="0"/>
              <a:t>Build final list</a:t>
            </a:r>
          </a:p>
          <a:p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8110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</TotalTime>
  <Words>246</Words>
  <Application>Microsoft Office PowerPoint</Application>
  <PresentationFormat>Widescreen</PresentationFormat>
  <Paragraphs>58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Coding?</vt:lpstr>
      <vt:lpstr>Build a Recipe: The concept</vt:lpstr>
      <vt:lpstr>Each step has many user defined options</vt:lpstr>
      <vt:lpstr>Recipe: defining the step </vt:lpstr>
      <vt:lpstr>PowerPoint Presentation</vt:lpstr>
      <vt:lpstr>Find the goal, identify the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Coding?</dc:title>
  <dc:creator>Chante.Davis</dc:creator>
  <cp:lastModifiedBy>Chante.Davis</cp:lastModifiedBy>
  <cp:revision>16</cp:revision>
  <dcterms:created xsi:type="dcterms:W3CDTF">2022-01-06T19:32:34Z</dcterms:created>
  <dcterms:modified xsi:type="dcterms:W3CDTF">2022-01-06T23:12:02Z</dcterms:modified>
</cp:coreProperties>
</file>

<file path=docProps/thumbnail.jpeg>
</file>